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D91660-A369-DDCC-C4E5-691D10588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4B5228-8773-EB53-3FC2-B22987B01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53ECF-F0BF-959A-603E-FA312AAB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87505-FA04-9AA9-6B20-12304B31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7ABF79-2F78-5EE2-D642-B3C3B536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59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0FF73-6523-5C68-0B0C-5EA5E7F1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8B393D-7753-611A-6DCC-D3A8CD8EF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AB10B9-4532-8322-0A72-C8BF6AE7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407A3E-598A-79A7-8066-26789D3A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BEE71-F1EE-CA0A-1E41-AD493C84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53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2AD6B3-6DB5-B5A8-678D-FA6D8442EF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327792-CBFE-89A0-8B3D-BEA90B5B9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C693D8-6101-3ED7-F393-1433F414A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63E4D-3AD3-F4E5-DD2E-877341F3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8204B6-8034-D047-2057-9204E72D0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CF517-38F2-EC04-BBD8-B15208D0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6CF24-3345-2DCA-8A57-B873BE5D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D0FDFC-22C4-C4D1-B690-3E0CA7D0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0862C1-0E7C-A12D-60B1-BA8528A2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28B8F4-C652-B6D2-CCEA-EE8317F9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6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4CD25-B719-7634-0798-C35A65E1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EE56D8-61E8-0431-5CF9-71B3DA02D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D9CBA4-15C2-76C8-F0B8-24F3F02F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9A1133-92A5-E49E-8441-EF8ED144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09D2A1-7359-7261-209F-1D1F729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35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C3535-30C8-7B72-A979-9B5EAA24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B7F73-C362-F578-529D-655B035D5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926BA9-C99C-D162-745A-96EFA73C1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BC685A-7B25-9EF2-B5D5-9AC3EE25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E246FB-74B1-17C0-E50D-6116ABDD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C2F8D-4C1F-912D-9FE6-F28F15E1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9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2F162-F410-97F4-36C1-8226B31E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3AEFFB-9C83-A386-882D-93BA4D035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5BE39D-E920-90C4-7726-5EB8F7A80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B591FC-D823-F3D1-36AC-C545A0C1C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9D3929-B547-4F62-5211-2DFEA1B30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DA70A7-4666-C393-5C1C-6E66EF79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57DCC7-ED81-6573-BCEA-27F90B1E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5C8E4A-6EEC-900C-D775-258F3A6F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44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942815-3E24-6B19-CCA6-B7A53781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F7A983-03E0-60D0-C047-3A457A2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CB5EEAE-1BB5-D0CA-DC33-3AB00EA3C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46A5D4-DB71-72D2-1CF9-549EEC9B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9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94A200-2BC9-890B-8925-3D3DEBD2B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6298CB-083A-CC7E-77C8-C523B8E7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8AB5F3-DF5E-86C8-902B-8ECE53BC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9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3C45-5812-F0B8-FC25-78FAE7FA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9B579E-05EE-EF2A-A7C3-135BE1EBA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E041AD-B450-041E-EBB7-62FBC4DDB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7043F5-E958-66C5-358C-C0884BEB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10F28F-8FD5-D808-FDFF-C9F24E48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10D1CF-AA93-5AC2-15C8-2EAAF4D6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0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1714D-DD70-DAB6-7A3D-E4635A606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E3BEA3F-5725-F14F-7201-3562DF46A3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EEE36C-EFC0-B81B-E825-2A009DFB7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532C94-7402-87F4-670A-6084B679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02348C-164E-2390-2665-EA3A7672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260D05-520E-B07D-BAFE-0C176E51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428744-99A8-FC99-A4F6-CC197873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09F2E2-28B7-3278-A275-F879147D4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BBEA1-8112-5A47-1141-0706C8063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E39FC-C109-BF4A-8EF6-B557EFB29FA4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893F0-AA51-8BA3-EA2E-66359A3BD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AA1C8F-379F-46E9-D659-F9ED3E9DA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3C34-6B10-744B-931C-FBBD0EFE1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3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6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97B28B-3BA5-D13C-B73F-6D713B7BDF6C}"/>
              </a:ext>
            </a:extLst>
          </p:cNvPr>
          <p:cNvSpPr txBox="1"/>
          <p:nvPr/>
        </p:nvSpPr>
        <p:spPr>
          <a:xfrm>
            <a:off x="2623465" y="882674"/>
            <a:ext cx="7423827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" altLang="ja-JP" sz="4050" dirty="0">
                <a:solidFill>
                  <a:prstClr val="white"/>
                </a:solidFill>
                <a:latin typeface="HGSGothicE" panose="020B0900000000000000" pitchFamily="34" charset="-128"/>
                <a:ea typeface="HGSGothicE" panose="020B0900000000000000" pitchFamily="34" charset="-128"/>
              </a:rPr>
              <a:t>LINE</a:t>
            </a:r>
            <a:r>
              <a:rPr lang="ja-JP" altLang="en-US" sz="4050">
                <a:solidFill>
                  <a:prstClr val="white"/>
                </a:solidFill>
                <a:latin typeface="HGSGothicE" panose="020B0900000000000000" pitchFamily="34" charset="-128"/>
                <a:ea typeface="HGSGothicE" panose="020B0900000000000000" pitchFamily="34" charset="-128"/>
              </a:rPr>
              <a:t>公式「小川かつみ応援団」</a:t>
            </a:r>
          </a:p>
          <a:p>
            <a:pPr defTabSz="685800"/>
            <a:r>
              <a:rPr lang="ja-JP" altLang="en-US" sz="4050">
                <a:solidFill>
                  <a:prstClr val="white"/>
                </a:solidFill>
                <a:latin typeface="HGSGothicE" panose="020B0900000000000000" pitchFamily="34" charset="-128"/>
                <a:ea typeface="HGSGothicE" panose="020B0900000000000000" pitchFamily="34" charset="-128"/>
              </a:rPr>
              <a:t>登録にお願いします。</a:t>
            </a:r>
            <a:endParaRPr lang="ja-JP" altLang="en-US" sz="1350">
              <a:solidFill>
                <a:prstClr val="black"/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D05E56C-BD9C-C51E-90AA-A9375E83B91E}"/>
              </a:ext>
            </a:extLst>
          </p:cNvPr>
          <p:cNvCxnSpPr/>
          <p:nvPr/>
        </p:nvCxnSpPr>
        <p:spPr>
          <a:xfrm>
            <a:off x="2754754" y="2305954"/>
            <a:ext cx="711749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5CC97E-A249-4D64-0739-0DC3F5F8810D}"/>
              </a:ext>
            </a:extLst>
          </p:cNvPr>
          <p:cNvSpPr txBox="1"/>
          <p:nvPr/>
        </p:nvSpPr>
        <p:spPr>
          <a:xfrm>
            <a:off x="2754754" y="2457556"/>
            <a:ext cx="72009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ja-JP" altLang="en-US" sz="13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  <a:t>小川かつみ（理学療法士・参議院議員）の活動やニュースや</a:t>
            </a:r>
            <a:r>
              <a:rPr lang="ja-JP" altLang="en-US" b="1" u="sng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  <a:t>大切なお知らせ</a:t>
            </a:r>
            <a:r>
              <a:rPr lang="ja-JP" altLang="en-US" sz="13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  <a:t>を</a:t>
            </a:r>
            <a:br>
              <a:rPr lang="en-US" altLang="ja-JP" sz="135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</a:br>
            <a:r>
              <a:rPr lang="ja-JP" altLang="en-US" sz="13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  <a:t>お届けします。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D767D7C-CEE1-EA9A-FA87-D1F96B74C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723" y="3578639"/>
            <a:ext cx="3046343" cy="22847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43CFFD1-4353-2A0F-52D3-5D8759AC0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353" y="34290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99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6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97B28B-3BA5-D13C-B73F-6D713B7BDF6C}"/>
              </a:ext>
            </a:extLst>
          </p:cNvPr>
          <p:cNvSpPr txBox="1"/>
          <p:nvPr/>
        </p:nvSpPr>
        <p:spPr>
          <a:xfrm>
            <a:off x="3607440" y="2196292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ja-JP" altLang="en-US" sz="4800">
                <a:solidFill>
                  <a:prstClr val="white"/>
                </a:solidFill>
                <a:latin typeface="HGSGothicE" panose="020B0900000000000000" pitchFamily="34" charset="-128"/>
                <a:ea typeface="HGSGothicE" panose="020B0900000000000000" pitchFamily="34" charset="-128"/>
              </a:rPr>
              <a:t>＃価値ある未来へ</a:t>
            </a:r>
            <a:endParaRPr lang="ja-JP" altLang="en-US" sz="1600">
              <a:solidFill>
                <a:prstClr val="black"/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D05E56C-BD9C-C51E-90AA-A9375E83B91E}"/>
              </a:ext>
            </a:extLst>
          </p:cNvPr>
          <p:cNvCxnSpPr/>
          <p:nvPr/>
        </p:nvCxnSpPr>
        <p:spPr>
          <a:xfrm>
            <a:off x="3003233" y="3270050"/>
            <a:ext cx="711749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5CC97E-A249-4D64-0739-0DC3F5F8810D}"/>
              </a:ext>
            </a:extLst>
          </p:cNvPr>
          <p:cNvSpPr txBox="1"/>
          <p:nvPr/>
        </p:nvSpPr>
        <p:spPr>
          <a:xfrm>
            <a:off x="3003233" y="3690009"/>
            <a:ext cx="720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ja-JP" altLang="en-US" sz="240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34" charset="-128"/>
              </a:rPr>
              <a:t>小川かつみへの応援メッセージをお願いします。</a:t>
            </a:r>
            <a:endParaRPr lang="ja-JP" altLang="en-US" sz="1600">
              <a:solidFill>
                <a:prstClr val="white"/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0204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三重小川かつみQRコード" id="{849935DD-E905-7841-AA48-2512065E6677}" vid="{E16990F0-2FED-3444-B293-73D247C54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Macintosh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HGSGothicE</vt:lpstr>
      <vt:lpstr>游ゴシック</vt:lpstr>
      <vt:lpstr>游ゴシック Light</vt:lpstr>
      <vt:lpstr>Arial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友清直樹</dc:creator>
  <cp:lastModifiedBy>友清直樹</cp:lastModifiedBy>
  <cp:revision>1</cp:revision>
  <dcterms:created xsi:type="dcterms:W3CDTF">2022-05-21T01:32:37Z</dcterms:created>
  <dcterms:modified xsi:type="dcterms:W3CDTF">2022-05-21T01:38:30Z</dcterms:modified>
</cp:coreProperties>
</file>